
<file path=[Content_Types].xml><?xml version="1.0" encoding="utf-8"?>
<Types xmlns="http://schemas.openxmlformats.org/package/2006/content-types">
  <Default ContentType="image/png" Extension="png"/>
  <Default ContentType="audio/mpeg" Extension="mp3"/>
  <Default ContentType="image/jpeg" Extension="jpeg"/>
  <Default ContentType="application/vnd.openxmlformats-package.relationships+xml" Extension="rels"/>
  <Default ContentType="application/xml" Extension="xml"/>
  <Default ContentType="image/jpe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handoutMaster+xml" PartName="/ppt/handoutMasters/handoutMaster1.xml"/>
  <Override ContentType="application/vnd.openxmlformats-officedocument.presentationml.tags+xml" PartName="/ppt/tags/tag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7" r:id="rId2"/>
    <p:sldId id="278" r:id="rId3"/>
    <p:sldId id="279" r:id="rId4"/>
    <p:sldId id="265" r:id="rId5"/>
    <p:sldId id="280" r:id="rId6"/>
    <p:sldId id="281" r:id="rId7"/>
    <p:sldId id="282" r:id="rId8"/>
    <p:sldId id="283" r:id="rId9"/>
    <p:sldId id="284" r:id="rId10"/>
    <p:sldId id="285" r:id="rId11"/>
    <p:sldId id="272" r:id="rId12"/>
    <p:sldId id="286" r:id="rId13"/>
    <p:sldId id="287" r:id="rId14"/>
    <p:sldId id="288" r:id="rId15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ECD"/>
    <a:srgbClr val="F15A4C"/>
    <a:srgbClr val="B1DEEB"/>
    <a:srgbClr val="D8E7EC"/>
    <a:srgbClr val="CBD7C1"/>
    <a:srgbClr val="A3D1E9"/>
    <a:srgbClr val="D66B73"/>
    <a:srgbClr val="3399FF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277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57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36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86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841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05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57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90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59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E0B73C-BD64-4ED8-9CB9-1CA0E8A2D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706505" y="-2472267"/>
            <a:ext cx="6858000" cy="1219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建筑物&#10;&#10;已生成高可信度的说明">
            <a:extLst>
              <a:ext uri="{FF2B5EF4-FFF2-40B4-BE49-F238E27FC236}">
                <a16:creationId xmlns:a16="http://schemas.microsoft.com/office/drawing/2014/main" id="{E0FD6B20-5236-4887-9DFC-0D30AFB061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8473" y="-2647822"/>
            <a:ext cx="6875059" cy="12192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已生成高可信度的说明">
            <a:extLst>
              <a:ext uri="{FF2B5EF4-FFF2-40B4-BE49-F238E27FC236}">
                <a16:creationId xmlns:a16="http://schemas.microsoft.com/office/drawing/2014/main" id="{A3D34171-22D0-4A13-A6C9-737078250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8473" y="-2647822"/>
            <a:ext cx="6875059" cy="12192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441664-4942-4CB0-9EED-85160F148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0"/>
          <a:stretch/>
        </p:blipFill>
        <p:spPr>
          <a:xfrm>
            <a:off x="0" y="-45964"/>
            <a:ext cx="12192000" cy="6903964"/>
          </a:xfrm>
          <a:prstGeom prst="rect">
            <a:avLst/>
          </a:prstGeom>
          <a:solidFill>
            <a:srgbClr val="FFEAE7"/>
          </a:solidFill>
        </p:spPr>
      </p:pic>
    </p:spTree>
    <p:extLst>
      <p:ext uri="{BB962C8B-B14F-4D97-AF65-F5344CB8AC3E}">
        <p14:creationId xmlns:p14="http://schemas.microsoft.com/office/powerpoint/2010/main" val="51084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58675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7F782EE-5F08-426A-9BF7-0E57A072F7A1}"/>
              </a:ext>
            </a:extLst>
          </p:cNvPr>
          <p:cNvSpPr txBox="1"/>
          <p:nvPr userDrawn="1"/>
        </p:nvSpPr>
        <p:spPr>
          <a:xfrm>
            <a:off x="1652955" y="1169378"/>
            <a:ext cx="9024281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感谢您下载觅知网平台上提供的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在觅知网出售的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的保护，作品的所有权、版权和著作权归觅知网所有，您下载的是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CDF3B-76F4-402A-992A-77BC6A61C19E}"/>
              </a:ext>
            </a:extLst>
          </p:cNvPr>
          <p:cNvSpPr txBox="1"/>
          <p:nvPr userDrawn="1"/>
        </p:nvSpPr>
        <p:spPr>
          <a:xfrm>
            <a:off x="1652955" y="4984409"/>
            <a:ext cx="7297081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bg1"/>
                </a:solidFill>
              </a:rPr>
              <a:t>更多精品</a:t>
            </a:r>
            <a:r>
              <a:rPr lang="en-US" altLang="zh-CN" b="1" dirty="0">
                <a:solidFill>
                  <a:schemeClr val="bg1"/>
                </a:solidFill>
              </a:rPr>
              <a:t>PPT</a:t>
            </a:r>
            <a:r>
              <a:rPr lang="zh-CN" altLang="en-US" b="1" dirty="0">
                <a:solidFill>
                  <a:schemeClr val="bg1"/>
                </a:solidFill>
              </a:rPr>
              <a:t>模板：</a:t>
            </a:r>
            <a:r>
              <a:rPr lang="en-US" altLang="zh-CN" b="1" dirty="0">
                <a:solidFill>
                  <a:schemeClr val="bg1"/>
                </a:solidFill>
              </a:rPr>
              <a:t>http://www.51miz.com/ppt/</a:t>
            </a:r>
          </a:p>
        </p:txBody>
      </p:sp>
    </p:spTree>
    <p:extLst>
      <p:ext uri="{BB962C8B-B14F-4D97-AF65-F5344CB8AC3E}">
        <p14:creationId xmlns:p14="http://schemas.microsoft.com/office/powerpoint/2010/main" val="24314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3" r:id="rId6"/>
    <p:sldLayoutId id="2147483654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1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13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A623DC5-A152-43F1-928F-18A1C8BF85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051" y="491579"/>
            <a:ext cx="3819152" cy="42062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6F0618-4838-4AD9-8F92-979993570336}"/>
              </a:ext>
            </a:extLst>
          </p:cNvPr>
          <p:cNvSpPr txBox="1"/>
          <p:nvPr/>
        </p:nvSpPr>
        <p:spPr>
          <a:xfrm>
            <a:off x="5166071" y="1702129"/>
            <a:ext cx="538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</a:rPr>
              <a:t>小学生班干部竞选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B9DE17-67A6-4942-B093-C87CC116988B}"/>
              </a:ext>
            </a:extLst>
          </p:cNvPr>
          <p:cNvSpPr txBox="1"/>
          <p:nvPr/>
        </p:nvSpPr>
        <p:spPr>
          <a:xfrm>
            <a:off x="5166071" y="2287396"/>
            <a:ext cx="538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8000" b="1" spc="500" dirty="0">
                <a:ln w="38100">
                  <a:solidFill>
                    <a:schemeClr val="bg1"/>
                  </a:solidFill>
                </a:ln>
                <a:solidFill>
                  <a:srgbClr val="3BAECD"/>
                </a:solidFill>
                <a:latin typeface="华康海报体W12(P)" panose="040B0C00000000000000" charset="-122"/>
                <a:ea typeface="华康海报体W12(P)" panose="040B0C00000000000000" charset="-122"/>
                <a:cs typeface="+mn-ea"/>
              </a:rPr>
              <a:t>自我介绍</a:t>
            </a:r>
          </a:p>
        </p:txBody>
      </p:sp>
      <p:pic>
        <p:nvPicPr>
          <p:cNvPr id="5" name="韩国群星 (Korea Various Artists) - 엄마돼지 아기돼지">
            <a:hlinkClick r:id="" action="ppaction://media"/>
            <a:extLst>
              <a:ext uri="{FF2B5EF4-FFF2-40B4-BE49-F238E27FC236}">
                <a16:creationId xmlns:a16="http://schemas.microsoft.com/office/drawing/2014/main" id="{E0A71947-F22F-4D18-B976-330B68555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6198" y="-1077410"/>
            <a:ext cx="609600" cy="6096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861B816-843A-48FC-9C2E-A8A7329E8C7E}"/>
              </a:ext>
            </a:extLst>
          </p:cNvPr>
          <p:cNvGrpSpPr/>
          <p:nvPr/>
        </p:nvGrpSpPr>
        <p:grpSpPr>
          <a:xfrm>
            <a:off x="1044085" y="676670"/>
            <a:ext cx="3729436" cy="4772582"/>
            <a:chOff x="1044085" y="676670"/>
            <a:chExt cx="3729436" cy="477258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3BEEF9C-F64B-4C7D-B055-228C0B361805}"/>
                </a:ext>
              </a:extLst>
            </p:cNvPr>
            <p:cNvSpPr/>
            <p:nvPr/>
          </p:nvSpPr>
          <p:spPr>
            <a:xfrm>
              <a:off x="1044085" y="1419135"/>
              <a:ext cx="3729436" cy="372943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BAEC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AE367AC-A359-4C7A-8D30-75E35B2C4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748" y="676670"/>
              <a:ext cx="3374965" cy="4772582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17CD484-10F8-4A5B-8897-99DC9E330BC1}"/>
              </a:ext>
            </a:extLst>
          </p:cNvPr>
          <p:cNvSpPr/>
          <p:nvPr/>
        </p:nvSpPr>
        <p:spPr>
          <a:xfrm>
            <a:off x="1269297" y="541441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3BAECD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造烛求明，读书求理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7791878-8188-4E37-B4F2-687084920B03}"/>
              </a:ext>
            </a:extLst>
          </p:cNvPr>
          <p:cNvGrpSpPr/>
          <p:nvPr/>
        </p:nvGrpSpPr>
        <p:grpSpPr>
          <a:xfrm>
            <a:off x="5993753" y="3934827"/>
            <a:ext cx="3729436" cy="439008"/>
            <a:chOff x="6096000" y="4049843"/>
            <a:chExt cx="3729436" cy="439008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40697FA-4357-465E-849E-E6CF3CEBC47C}"/>
                </a:ext>
              </a:extLst>
            </p:cNvPr>
            <p:cNvSpPr/>
            <p:nvPr/>
          </p:nvSpPr>
          <p:spPr>
            <a:xfrm>
              <a:off x="6096000" y="4049843"/>
              <a:ext cx="3729436" cy="439008"/>
            </a:xfrm>
            <a:prstGeom prst="roundRect">
              <a:avLst/>
            </a:prstGeom>
            <a:solidFill>
              <a:srgbClr val="3BAE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65F9338-D520-4C8F-8F87-9671C56849C2}"/>
                </a:ext>
              </a:extLst>
            </p:cNvPr>
            <p:cNvSpPr txBox="1"/>
            <p:nvPr/>
          </p:nvSpPr>
          <p:spPr>
            <a:xfrm>
              <a:off x="6149469" y="4109401"/>
              <a:ext cx="367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</a:rPr>
                <a:t>墨尘小学    四年级一班  墨小尘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62938A42-14CC-49D7-84E8-B03B50F926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41" y="3461088"/>
            <a:ext cx="3374965" cy="33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8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857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50"/>
                            </p:stCondLst>
                            <p:childTnLst>
                              <p:par>
                                <p:cTn id="2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1282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A33D20-5883-4D06-AD28-3561D4593DF7}"/>
              </a:ext>
            </a:extLst>
          </p:cNvPr>
          <p:cNvGrpSpPr/>
          <p:nvPr/>
        </p:nvGrpSpPr>
        <p:grpSpPr>
          <a:xfrm>
            <a:off x="-320525" y="-410145"/>
            <a:ext cx="3127918" cy="3127918"/>
            <a:chOff x="-320525" y="-410145"/>
            <a:chExt cx="3127918" cy="31279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619CD8-58E5-4628-9E9B-4755704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7232">
              <a:off x="-320525" y="-410145"/>
              <a:ext cx="3127918" cy="312791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C1715E-E9AD-4E9A-BA8B-5BAD10E733C2}"/>
                </a:ext>
              </a:extLst>
            </p:cNvPr>
            <p:cNvSpPr/>
            <p:nvPr/>
          </p:nvSpPr>
          <p:spPr>
            <a:xfrm rot="19538455">
              <a:off x="125179" y="974514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我的荣誉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8B4993D-AA73-40B6-A0A7-816F42662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22" y="1032959"/>
            <a:ext cx="9268088" cy="49832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8F74FBC-5B5C-4CEF-9D8A-94F40E77F414}"/>
              </a:ext>
            </a:extLst>
          </p:cNvPr>
          <p:cNvSpPr txBox="1"/>
          <p:nvPr/>
        </p:nvSpPr>
        <p:spPr>
          <a:xfrm rot="20486154">
            <a:off x="2845359" y="2123387"/>
            <a:ext cx="1587625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2014</a:t>
            </a:r>
            <a:r>
              <a:rPr lang="zh-CN" altLang="en-US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年</a:t>
            </a:r>
            <a:r>
              <a:rPr lang="en-US" altLang="zh-CN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5</a:t>
            </a:r>
            <a:r>
              <a:rPr lang="zh-CN" altLang="en-US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月</a:t>
            </a:r>
            <a:endParaRPr lang="en-US" altLang="zh-CN" sz="2000" dirty="0">
              <a:solidFill>
                <a:srgbClr val="3BAECD"/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参加某某比赛获得某某奖项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E7A90B-EC10-44DD-953F-9425B9638C69}"/>
              </a:ext>
            </a:extLst>
          </p:cNvPr>
          <p:cNvSpPr txBox="1"/>
          <p:nvPr/>
        </p:nvSpPr>
        <p:spPr>
          <a:xfrm rot="1097893">
            <a:off x="5302187" y="3139385"/>
            <a:ext cx="1587625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2014</a:t>
            </a:r>
            <a:r>
              <a:rPr lang="zh-CN" altLang="en-US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年</a:t>
            </a:r>
            <a:r>
              <a:rPr lang="en-US" altLang="zh-CN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5</a:t>
            </a:r>
            <a:r>
              <a:rPr lang="zh-CN" altLang="en-US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月</a:t>
            </a:r>
            <a:endParaRPr lang="en-US" altLang="zh-CN" sz="2000" dirty="0">
              <a:solidFill>
                <a:srgbClr val="3BAECD"/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参加某某比赛获得某某奖项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A92E5A-5120-4720-9555-9A5AC6C79B08}"/>
              </a:ext>
            </a:extLst>
          </p:cNvPr>
          <p:cNvSpPr txBox="1"/>
          <p:nvPr/>
        </p:nvSpPr>
        <p:spPr>
          <a:xfrm rot="20775192">
            <a:off x="7224408" y="2072827"/>
            <a:ext cx="1587625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2014</a:t>
            </a:r>
            <a:r>
              <a:rPr lang="zh-CN" altLang="en-US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年</a:t>
            </a:r>
            <a:r>
              <a:rPr lang="en-US" altLang="zh-CN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5</a:t>
            </a:r>
            <a:r>
              <a:rPr lang="zh-CN" altLang="en-US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月</a:t>
            </a:r>
            <a:endParaRPr lang="en-US" altLang="zh-CN" sz="2000" dirty="0">
              <a:solidFill>
                <a:srgbClr val="3BAECD"/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参加某某比赛获得某某奖项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0F5ECFE-421F-45D4-9FFF-E83FF040CC20}"/>
              </a:ext>
            </a:extLst>
          </p:cNvPr>
          <p:cNvSpPr txBox="1"/>
          <p:nvPr/>
        </p:nvSpPr>
        <p:spPr>
          <a:xfrm rot="1097893">
            <a:off x="9244728" y="3812485"/>
            <a:ext cx="1587625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2014</a:t>
            </a:r>
            <a:r>
              <a:rPr lang="zh-CN" altLang="en-US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年</a:t>
            </a:r>
            <a:r>
              <a:rPr lang="en-US" altLang="zh-CN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5</a:t>
            </a:r>
            <a:r>
              <a:rPr lang="zh-CN" altLang="en-US" sz="20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月</a:t>
            </a:r>
            <a:endParaRPr lang="en-US" altLang="zh-CN" sz="2000" dirty="0">
              <a:solidFill>
                <a:srgbClr val="3BAECD"/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参加某某比赛获得某某奖项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9724DA6-88EF-490D-B0D2-8AD2780DD24A}"/>
              </a:ext>
            </a:extLst>
          </p:cNvPr>
          <p:cNvGrpSpPr/>
          <p:nvPr/>
        </p:nvGrpSpPr>
        <p:grpSpPr>
          <a:xfrm>
            <a:off x="73341" y="3771900"/>
            <a:ext cx="4585977" cy="3113284"/>
            <a:chOff x="257562" y="3073400"/>
            <a:chExt cx="5113396" cy="3471333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BC44626-A51D-4565-99A9-A80CB341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62" y="3073400"/>
              <a:ext cx="5113396" cy="3471333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E4C1E2-56DB-49F4-9A67-F79D454642E3}"/>
                </a:ext>
              </a:extLst>
            </p:cNvPr>
            <p:cNvSpPr txBox="1"/>
            <p:nvPr/>
          </p:nvSpPr>
          <p:spPr>
            <a:xfrm>
              <a:off x="3860800" y="3774155"/>
              <a:ext cx="1295401" cy="120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spc="2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我的荣誉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8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CB8E4B-5A34-4A98-8FB8-845CE1632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2" y="1020684"/>
            <a:ext cx="3235652" cy="2259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64985F-B274-4611-952A-6ADD0F81B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74" y="1011055"/>
            <a:ext cx="3235652" cy="2269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5A29FC-CA30-43C7-A046-2ECA5AE13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74" y="3577497"/>
            <a:ext cx="3235652" cy="2259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085111-D0D1-49B4-8067-55CAAF3A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2" y="3577497"/>
            <a:ext cx="3235652" cy="2269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B43F9C-93F9-4260-9A67-7D19FC0B4B8F}"/>
              </a:ext>
            </a:extLst>
          </p:cNvPr>
          <p:cNvGrpSpPr/>
          <p:nvPr/>
        </p:nvGrpSpPr>
        <p:grpSpPr>
          <a:xfrm rot="2490108">
            <a:off x="8580606" y="-342609"/>
            <a:ext cx="3127918" cy="3127918"/>
            <a:chOff x="-320525" y="-410145"/>
            <a:chExt cx="3127918" cy="312791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C3437AE-1DCB-47CA-8890-C2176A988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7232">
              <a:off x="-320525" y="-410145"/>
              <a:ext cx="3127918" cy="3127918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F9BA566-F90A-499A-BCE7-D77458E0AA32}"/>
                </a:ext>
              </a:extLst>
            </p:cNvPr>
            <p:cNvSpPr/>
            <p:nvPr/>
          </p:nvSpPr>
          <p:spPr>
            <a:xfrm rot="19538455">
              <a:off x="125179" y="974513"/>
              <a:ext cx="223651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获奖证书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9E7C9CA-8A33-4C58-9F53-4C4BF61ACE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19" y="2721106"/>
            <a:ext cx="3600781" cy="39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F50A467-7212-449C-9F6C-B06D63D51A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17" y="1196765"/>
            <a:ext cx="8741682" cy="52364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C2B6B0B-1A2B-4167-9F8B-9312C6FEF43A}"/>
              </a:ext>
            </a:extLst>
          </p:cNvPr>
          <p:cNvSpPr txBox="1"/>
          <p:nvPr/>
        </p:nvSpPr>
        <p:spPr>
          <a:xfrm>
            <a:off x="3740272" y="2172847"/>
            <a:ext cx="151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BAECD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  <a:cs typeface="+mn-ea"/>
                <a:sym typeface="+mn-lt"/>
              </a:rPr>
              <a:t>班长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C65ABB-1784-4550-9F7D-16300BA4D6D2}"/>
              </a:ext>
            </a:extLst>
          </p:cNvPr>
          <p:cNvSpPr txBox="1"/>
          <p:nvPr/>
        </p:nvSpPr>
        <p:spPr>
          <a:xfrm>
            <a:off x="3119890" y="3005742"/>
            <a:ext cx="3084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  <a:cs typeface="+mn-ea"/>
                <a:sym typeface="+mn-lt"/>
              </a:rPr>
              <a:t>班长是我主要的竞选目标，如果这次我可以当选班长，统领好自己的班委，配合老师的工作，争做优秀班集体。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华康翩翩体W5P" panose="03000500000000000000" pitchFamily="66" charset="-122"/>
              <a:ea typeface="华康翩翩体W5P" panose="03000500000000000000" pitchFamily="66" charset="-122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C0865C-1371-442F-967F-BE4BB1875B0B}"/>
              </a:ext>
            </a:extLst>
          </p:cNvPr>
          <p:cNvSpPr txBox="1"/>
          <p:nvPr/>
        </p:nvSpPr>
        <p:spPr>
          <a:xfrm>
            <a:off x="7502548" y="2362718"/>
            <a:ext cx="2340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BAECD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  <a:cs typeface="+mn-ea"/>
                <a:sym typeface="+mn-lt"/>
              </a:rPr>
              <a:t>学习委员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4930DE6-6E67-4DB5-8BD9-A21F64993BA7}"/>
              </a:ext>
            </a:extLst>
          </p:cNvPr>
          <p:cNvSpPr txBox="1"/>
          <p:nvPr/>
        </p:nvSpPr>
        <p:spPr>
          <a:xfrm>
            <a:off x="7009749" y="3062581"/>
            <a:ext cx="3084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  <a:cs typeface="+mn-ea"/>
                <a:sym typeface="+mn-lt"/>
              </a:rPr>
              <a:t>学习委员也是我竞选目标，如果这次我可以当选学习委员，当好学习榜样，配合老师的工作，争做优秀班集体。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华康翩翩体W5P" panose="03000500000000000000" pitchFamily="66" charset="-122"/>
              <a:ea typeface="华康翩翩体W5P" panose="03000500000000000000" pitchFamily="66" charset="-122"/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8B63AC2-56EA-4A62-A3AE-1E3B0A27D5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792" y="2221386"/>
            <a:ext cx="2307175" cy="426361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B43F9C-93F9-4260-9A67-7D19FC0B4B8F}"/>
              </a:ext>
            </a:extLst>
          </p:cNvPr>
          <p:cNvGrpSpPr/>
          <p:nvPr/>
        </p:nvGrpSpPr>
        <p:grpSpPr>
          <a:xfrm rot="2131663">
            <a:off x="4857260" y="-456273"/>
            <a:ext cx="3127918" cy="3127918"/>
            <a:chOff x="-320525" y="-410145"/>
            <a:chExt cx="3127918" cy="312791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C3437AE-1DCB-47CA-8890-C2176A988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7232">
              <a:off x="-320525" y="-410145"/>
              <a:ext cx="3127918" cy="3127918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F9BA566-F90A-499A-BCE7-D77458E0AA32}"/>
                </a:ext>
              </a:extLst>
            </p:cNvPr>
            <p:cNvSpPr/>
            <p:nvPr/>
          </p:nvSpPr>
          <p:spPr>
            <a:xfrm rot="19538455">
              <a:off x="125180" y="974513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竞选目标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78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BEA9FFC-08F8-42E6-B21A-DAB9FF507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1" y="193034"/>
            <a:ext cx="7662170" cy="61718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5DB1B4-8793-467C-A67E-9766090183F4}"/>
              </a:ext>
            </a:extLst>
          </p:cNvPr>
          <p:cNvSpPr txBox="1"/>
          <p:nvPr/>
        </p:nvSpPr>
        <p:spPr>
          <a:xfrm>
            <a:off x="5524499" y="2949225"/>
            <a:ext cx="546823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假如我当选班长，我会用我的实际行动去表明，你们的选择是对的！我将努力、认真地完成好班级交给我的每一项任务，做一名品学兼优、德智体全面发展的学生。发扬优点，克服缺点，我将用热心为同学服务，用真诚做老师的得力助手，用创新开展工作，用汗水护卫母校的整洁、有序，做一个称职的班长！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B7EE6F-3C45-4316-8839-B6577F6A2371}"/>
              </a:ext>
            </a:extLst>
          </p:cNvPr>
          <p:cNvSpPr txBox="1"/>
          <p:nvPr/>
        </p:nvSpPr>
        <p:spPr>
          <a:xfrm>
            <a:off x="7237858" y="2364450"/>
            <a:ext cx="182614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竞选感言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DEBD13-7D7C-41D1-95E1-E02E764DA8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8" y="2032000"/>
            <a:ext cx="4643545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7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A623DC5-A152-43F1-928F-18A1C8BF85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051" y="491579"/>
            <a:ext cx="3819152" cy="42062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8D57573-57C1-432C-AC25-CD4E86843BC4}"/>
              </a:ext>
            </a:extLst>
          </p:cNvPr>
          <p:cNvSpPr txBox="1"/>
          <p:nvPr/>
        </p:nvSpPr>
        <p:spPr>
          <a:xfrm>
            <a:off x="3920359" y="1990972"/>
            <a:ext cx="6019597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zh-CN" altLang="en-US" sz="6000" b="1" spc="500" dirty="0">
                <a:ln w="38100">
                  <a:solidFill>
                    <a:schemeClr val="bg1"/>
                  </a:solidFill>
                </a:ln>
                <a:solidFill>
                  <a:srgbClr val="3BAECD"/>
                </a:solidFill>
                <a:latin typeface="华康海报体W12(P)" panose="040B0C00000000000000" charset="-122"/>
                <a:ea typeface="华康海报体W12(P)" panose="040B0C00000000000000" charset="-122"/>
                <a:cs typeface="+mn-ea"/>
              </a:rPr>
              <a:t>请大家投我一票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5D570F-84CD-488F-B09E-78B91E34A03D}"/>
              </a:ext>
            </a:extLst>
          </p:cNvPr>
          <p:cNvSpPr txBox="1"/>
          <p:nvPr/>
        </p:nvSpPr>
        <p:spPr>
          <a:xfrm>
            <a:off x="4554920" y="3006635"/>
            <a:ext cx="414087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zh-CN" altLang="en-US" sz="7200" b="1" spc="500" dirty="0">
                <a:ln w="38100">
                  <a:solidFill>
                    <a:schemeClr val="bg1"/>
                  </a:solidFill>
                </a:ln>
                <a:solidFill>
                  <a:srgbClr val="3BAECD"/>
                </a:solidFill>
                <a:latin typeface="华康海报体W12(P)" panose="040B0C00000000000000" charset="-122"/>
                <a:ea typeface="华康海报体W12(P)" panose="040B0C00000000000000" charset="-122"/>
                <a:cs typeface="+mn-ea"/>
              </a:rPr>
              <a:t>谢谢大家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A54736-70C8-4F76-9564-0E469EB899E5}"/>
              </a:ext>
            </a:extLst>
          </p:cNvPr>
          <p:cNvSpPr txBox="1"/>
          <p:nvPr/>
        </p:nvSpPr>
        <p:spPr>
          <a:xfrm>
            <a:off x="5092173" y="4506296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稚艺简体" panose="03000509000000000000" pitchFamily="65" charset="-122"/>
                <a:ea typeface="方正稚艺简体" panose="03000509000000000000" pitchFamily="65" charset="-122"/>
              </a:rPr>
              <a:t>墨尘小学    四年级一班  墨小尘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8B7F95-0C48-453E-B684-F93888E05E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5202" y="2828835"/>
            <a:ext cx="3581407" cy="42976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9E2E0D-6F34-4C68-8666-931327859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8534" y="3704798"/>
            <a:ext cx="3252223" cy="29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4F26EE-9894-498D-A639-C181A4FF5B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241295"/>
            <a:ext cx="4402875" cy="43754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A374EB-8A06-462F-A70A-8D830B77493F}"/>
              </a:ext>
            </a:extLst>
          </p:cNvPr>
          <p:cNvSpPr txBox="1"/>
          <p:nvPr/>
        </p:nvSpPr>
        <p:spPr>
          <a:xfrm>
            <a:off x="2665613" y="1670057"/>
            <a:ext cx="3781962" cy="351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姓名：墨小尘</a:t>
            </a:r>
          </a:p>
          <a:p>
            <a:pPr>
              <a:lnSpc>
                <a:spcPct val="19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年龄：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>
              <a:lnSpc>
                <a:spcPct val="19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性别：男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>
              <a:lnSpc>
                <a:spcPct val="19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生日：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2007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日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>
              <a:lnSpc>
                <a:spcPct val="19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星座：天蝎座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192E14-2E54-42D7-865A-31DB820AE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1105" r="5266" b="2721"/>
          <a:stretch/>
        </p:blipFill>
        <p:spPr>
          <a:xfrm>
            <a:off x="6896099" y="190499"/>
            <a:ext cx="4111067" cy="60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0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676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32155D-38B0-4760-A29B-747E90E29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7" y="320800"/>
            <a:ext cx="7838070" cy="6216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BDEDBB-A031-4AD7-A4C2-8719E0A1253A}"/>
              </a:ext>
            </a:extLst>
          </p:cNvPr>
          <p:cNvSpPr txBox="1"/>
          <p:nvPr/>
        </p:nvSpPr>
        <p:spPr>
          <a:xfrm>
            <a:off x="1375773" y="2053963"/>
            <a:ext cx="6076097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3BAECD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敬爱的老师、亲爱的同学们：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大家上午好！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我是墨小尘，今年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岁了。我热爱学习，上课能积极举手发言，能认真完成老师布置的各项作业。我的爱好很多，其中最喜欢的就是读书，我觉得这样能增长自己的课外知识，提高自己的写作水平。我喜欢练字画画，除了这些以外，还能积极参与各项体育活动，锻炼自己的身体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我想我能担任班干部，我认为学校是教育学生的阵地，班级是教育学生的集中点，除了老师教育管理学生外，班级的事情还需要有学生参与管理，我觉得我有全心全意为班级服务的思想，有不怕苦、不怕耽误自己的休息时间的精神，有能力协助老师管理好班级这片小天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995DAB-ECD8-40AA-94F0-E35BD5A18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34" y="1780466"/>
            <a:ext cx="381053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9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500"/>
                                  </p:stCondLst>
                                  <p:iterate type="lt">
                                    <p:tmPct val="33607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800"/>
                                  </p:stCondLst>
                                  <p:iterate type="lt">
                                    <p:tmPct val="35294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A33D20-5883-4D06-AD28-3561D4593DF7}"/>
              </a:ext>
            </a:extLst>
          </p:cNvPr>
          <p:cNvGrpSpPr/>
          <p:nvPr/>
        </p:nvGrpSpPr>
        <p:grpSpPr>
          <a:xfrm>
            <a:off x="-320525" y="-410145"/>
            <a:ext cx="3127918" cy="3127918"/>
            <a:chOff x="-320525" y="-410145"/>
            <a:chExt cx="3127918" cy="31279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619CD8-58E5-4628-9E9B-4755704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7232">
              <a:off x="-320525" y="-410145"/>
              <a:ext cx="3127918" cy="312791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C1715E-E9AD-4E9A-BA8B-5BAD10E733C2}"/>
                </a:ext>
              </a:extLst>
            </p:cNvPr>
            <p:cNvSpPr/>
            <p:nvPr/>
          </p:nvSpPr>
          <p:spPr>
            <a:xfrm rot="19538455">
              <a:off x="125179" y="974514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我的性格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5B35625-72D2-4F3C-AE2B-A08A84080894}"/>
              </a:ext>
            </a:extLst>
          </p:cNvPr>
          <p:cNvGrpSpPr/>
          <p:nvPr/>
        </p:nvGrpSpPr>
        <p:grpSpPr>
          <a:xfrm>
            <a:off x="2398543" y="957707"/>
            <a:ext cx="2790123" cy="2648421"/>
            <a:chOff x="2905125" y="2373389"/>
            <a:chExt cx="1548130" cy="1552229"/>
          </a:xfrm>
        </p:grpSpPr>
        <p:sp>
          <p:nvSpPr>
            <p:cNvPr id="31" name="MH_Other_1">
              <a:extLst>
                <a:ext uri="{FF2B5EF4-FFF2-40B4-BE49-F238E27FC236}">
                  <a16:creationId xmlns:a16="http://schemas.microsoft.com/office/drawing/2014/main" id="{353DB4BD-DBC1-4D1E-8CF8-8115FA37BAF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238426" y="2552963"/>
              <a:ext cx="941404" cy="974054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" fmla="*/ 0 w 1098550"/>
                <a:gd name="connsiteY0" fmla="*/ 815975 h 1136650"/>
                <a:gd name="connsiteX1" fmla="*/ 482600 w 1098550"/>
                <a:gd name="connsiteY1" fmla="*/ 0 h 1136650"/>
                <a:gd name="connsiteX2" fmla="*/ 584200 w 1098550"/>
                <a:gd name="connsiteY2" fmla="*/ 28575 h 1136650"/>
                <a:gd name="connsiteX3" fmla="*/ 1098550 w 1098550"/>
                <a:gd name="connsiteY3" fmla="*/ 113665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 cap="flat" cmpd="sng" algn="ctr">
              <a:solidFill>
                <a:srgbClr val="3BAECD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32" name="MH_SubTitle_1">
              <a:extLst>
                <a:ext uri="{FF2B5EF4-FFF2-40B4-BE49-F238E27FC236}">
                  <a16:creationId xmlns:a16="http://schemas.microsoft.com/office/drawing/2014/main" id="{9CB59AC6-7082-4392-B988-804879069AF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588792">
              <a:off x="2905125" y="3287585"/>
              <a:ext cx="1480127" cy="638033"/>
            </a:xfrm>
            <a:prstGeom prst="roundRect">
              <a:avLst>
                <a:gd name="adj" fmla="val 11293"/>
              </a:avLst>
            </a:prstGeom>
            <a:solidFill>
              <a:srgbClr val="3BAECD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33" name="MH_Other_2">
              <a:extLst>
                <a:ext uri="{FF2B5EF4-FFF2-40B4-BE49-F238E27FC236}">
                  <a16:creationId xmlns:a16="http://schemas.microsoft.com/office/drawing/2014/main" id="{06AE48D5-4CF7-43A4-9BF0-1274FB06CEA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486021" y="2373389"/>
              <a:ext cx="412715" cy="435949"/>
            </a:xfrm>
            <a:prstGeom prst="ellipse">
              <a:avLst/>
            </a:prstGeom>
            <a:solidFill>
              <a:srgbClr val="3BAECD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1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34" name="文本框 27">
              <a:extLst>
                <a:ext uri="{FF2B5EF4-FFF2-40B4-BE49-F238E27FC236}">
                  <a16:creationId xmlns:a16="http://schemas.microsoft.com/office/drawing/2014/main" id="{DFF6D31C-CADC-4B2A-8EFD-F91B262C0136}"/>
                </a:ext>
              </a:extLst>
            </p:cNvPr>
            <p:cNvSpPr txBox="1"/>
            <p:nvPr/>
          </p:nvSpPr>
          <p:spPr>
            <a:xfrm rot="605681">
              <a:off x="2916119" y="3417100"/>
              <a:ext cx="1537136" cy="40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ctr" defTabSz="121917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积极向上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E70B837-5454-4749-AA94-193F7F41D929}"/>
              </a:ext>
            </a:extLst>
          </p:cNvPr>
          <p:cNvGrpSpPr/>
          <p:nvPr/>
        </p:nvGrpSpPr>
        <p:grpSpPr>
          <a:xfrm>
            <a:off x="6790055" y="841294"/>
            <a:ext cx="2937819" cy="2741689"/>
            <a:chOff x="5987527" y="2373389"/>
            <a:chExt cx="1503101" cy="1488539"/>
          </a:xfrm>
        </p:grpSpPr>
        <p:sp>
          <p:nvSpPr>
            <p:cNvPr id="36" name="MH_Other_5">
              <a:extLst>
                <a:ext uri="{FF2B5EF4-FFF2-40B4-BE49-F238E27FC236}">
                  <a16:creationId xmlns:a16="http://schemas.microsoft.com/office/drawing/2014/main" id="{8F37B90B-F794-4247-91CC-F2DE98A46D5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315675" y="2552963"/>
              <a:ext cx="941404" cy="974054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" fmla="*/ 0 w 1098550"/>
                <a:gd name="connsiteY0" fmla="*/ 815975 h 1136650"/>
                <a:gd name="connsiteX1" fmla="*/ 482600 w 1098550"/>
                <a:gd name="connsiteY1" fmla="*/ 0 h 1136650"/>
                <a:gd name="connsiteX2" fmla="*/ 584200 w 1098550"/>
                <a:gd name="connsiteY2" fmla="*/ 28575 h 1136650"/>
                <a:gd name="connsiteX3" fmla="*/ 1098550 w 1098550"/>
                <a:gd name="connsiteY3" fmla="*/ 113665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 cap="flat" cmpd="sng" algn="ctr">
              <a:solidFill>
                <a:srgbClr val="3BAECD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37" name="MH_SubTitle_3">
              <a:extLst>
                <a:ext uri="{FF2B5EF4-FFF2-40B4-BE49-F238E27FC236}">
                  <a16:creationId xmlns:a16="http://schemas.microsoft.com/office/drawing/2014/main" id="{6EA22175-1BEA-406C-AC3A-235C36575E8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88792">
              <a:off x="5987527" y="3288056"/>
              <a:ext cx="1480127" cy="573872"/>
            </a:xfrm>
            <a:prstGeom prst="roundRect">
              <a:avLst>
                <a:gd name="adj" fmla="val 11293"/>
              </a:avLst>
            </a:prstGeom>
            <a:solidFill>
              <a:srgbClr val="3BAECD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38" name="MH_Other_6">
              <a:extLst>
                <a:ext uri="{FF2B5EF4-FFF2-40B4-BE49-F238E27FC236}">
                  <a16:creationId xmlns:a16="http://schemas.microsoft.com/office/drawing/2014/main" id="{62EE68AD-1AA8-4A02-87BF-B3AC4F7CB44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563269" y="2373389"/>
              <a:ext cx="380566" cy="403839"/>
            </a:xfrm>
            <a:prstGeom prst="ellipse">
              <a:avLst/>
            </a:prstGeom>
            <a:solidFill>
              <a:srgbClr val="3BAECD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3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39" name="文本框 28">
              <a:extLst>
                <a:ext uri="{FF2B5EF4-FFF2-40B4-BE49-F238E27FC236}">
                  <a16:creationId xmlns:a16="http://schemas.microsoft.com/office/drawing/2014/main" id="{0D0CADA2-4009-424A-A531-08BEFA89BB7B}"/>
                </a:ext>
              </a:extLst>
            </p:cNvPr>
            <p:cNvSpPr txBox="1"/>
            <p:nvPr/>
          </p:nvSpPr>
          <p:spPr>
            <a:xfrm rot="605681">
              <a:off x="6013060" y="3405180"/>
              <a:ext cx="1477568" cy="370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ctr" defTabSz="121917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执着进取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6C301-FA5C-4561-9054-A7EC65FCC652}"/>
              </a:ext>
            </a:extLst>
          </p:cNvPr>
          <p:cNvGrpSpPr/>
          <p:nvPr/>
        </p:nvGrpSpPr>
        <p:grpSpPr>
          <a:xfrm>
            <a:off x="4198888" y="3448511"/>
            <a:ext cx="2939821" cy="2530896"/>
            <a:chOff x="4452223" y="3461716"/>
            <a:chExt cx="1496222" cy="1441741"/>
          </a:xfrm>
        </p:grpSpPr>
        <p:sp>
          <p:nvSpPr>
            <p:cNvPr id="41" name="MH_Other_3">
              <a:extLst>
                <a:ext uri="{FF2B5EF4-FFF2-40B4-BE49-F238E27FC236}">
                  <a16:creationId xmlns:a16="http://schemas.microsoft.com/office/drawing/2014/main" id="{A8A32C7D-F45B-40F7-BB73-F2FE1815FFA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777050" y="3641291"/>
              <a:ext cx="941404" cy="974054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" fmla="*/ 0 w 1098550"/>
                <a:gd name="connsiteY0" fmla="*/ 815975 h 1136650"/>
                <a:gd name="connsiteX1" fmla="*/ 482600 w 1098550"/>
                <a:gd name="connsiteY1" fmla="*/ 0 h 1136650"/>
                <a:gd name="connsiteX2" fmla="*/ 584200 w 1098550"/>
                <a:gd name="connsiteY2" fmla="*/ 28575 h 1136650"/>
                <a:gd name="connsiteX3" fmla="*/ 1098550 w 1098550"/>
                <a:gd name="connsiteY3" fmla="*/ 113665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 cap="flat" cmpd="sng" algn="ctr">
              <a:solidFill>
                <a:srgbClr val="F15A4C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42" name="MH_SubTitle_2">
              <a:extLst>
                <a:ext uri="{FF2B5EF4-FFF2-40B4-BE49-F238E27FC236}">
                  <a16:creationId xmlns:a16="http://schemas.microsoft.com/office/drawing/2014/main" id="{7A39332B-9083-4D6E-BEB8-C16608172DA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588792">
              <a:off x="4452223" y="4376728"/>
              <a:ext cx="1480127" cy="526729"/>
            </a:xfrm>
            <a:prstGeom prst="roundRect">
              <a:avLst>
                <a:gd name="adj" fmla="val 11293"/>
              </a:avLst>
            </a:prstGeom>
            <a:solidFill>
              <a:srgbClr val="F15A4C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43" name="MH_Other_4">
              <a:extLst>
                <a:ext uri="{FF2B5EF4-FFF2-40B4-BE49-F238E27FC236}">
                  <a16:creationId xmlns:a16="http://schemas.microsoft.com/office/drawing/2014/main" id="{11E55352-E48C-455F-B8D7-6C46AA44A44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024645" y="3461716"/>
              <a:ext cx="378566" cy="423721"/>
            </a:xfrm>
            <a:prstGeom prst="ellipse">
              <a:avLst/>
            </a:prstGeom>
            <a:solidFill>
              <a:srgbClr val="F15A4C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2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44" name="文本框 29">
              <a:extLst>
                <a:ext uri="{FF2B5EF4-FFF2-40B4-BE49-F238E27FC236}">
                  <a16:creationId xmlns:a16="http://schemas.microsoft.com/office/drawing/2014/main" id="{43E13BD2-CFD8-4AD1-8C07-7EEA8CA9E069}"/>
                </a:ext>
              </a:extLst>
            </p:cNvPr>
            <p:cNvSpPr txBox="1"/>
            <p:nvPr/>
          </p:nvSpPr>
          <p:spPr>
            <a:xfrm rot="605681">
              <a:off x="4470877" y="4481200"/>
              <a:ext cx="1477568" cy="389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ctr" defTabSz="121917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乐于助人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6B3C2DE-1189-4E51-B590-03370F632881}"/>
              </a:ext>
            </a:extLst>
          </p:cNvPr>
          <p:cNvGrpSpPr/>
          <p:nvPr/>
        </p:nvGrpSpPr>
        <p:grpSpPr>
          <a:xfrm>
            <a:off x="9028854" y="3333396"/>
            <a:ext cx="2575786" cy="2758140"/>
            <a:chOff x="7505746" y="3436774"/>
            <a:chExt cx="1484771" cy="1376344"/>
          </a:xfrm>
        </p:grpSpPr>
        <p:sp>
          <p:nvSpPr>
            <p:cNvPr id="46" name="MH_Other_7">
              <a:extLst>
                <a:ext uri="{FF2B5EF4-FFF2-40B4-BE49-F238E27FC236}">
                  <a16:creationId xmlns:a16="http://schemas.microsoft.com/office/drawing/2014/main" id="{113FD9D5-A11E-46F3-8160-856340907C9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854298" y="3641291"/>
              <a:ext cx="941404" cy="974054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" fmla="*/ 0 w 1098550"/>
                <a:gd name="connsiteY0" fmla="*/ 815975 h 1136650"/>
                <a:gd name="connsiteX1" fmla="*/ 482600 w 1098550"/>
                <a:gd name="connsiteY1" fmla="*/ 0 h 1136650"/>
                <a:gd name="connsiteX2" fmla="*/ 584200 w 1098550"/>
                <a:gd name="connsiteY2" fmla="*/ 28575 h 1136650"/>
                <a:gd name="connsiteX3" fmla="*/ 1098550 w 1098550"/>
                <a:gd name="connsiteY3" fmla="*/ 113665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 cap="flat" cmpd="sng" algn="ctr">
              <a:solidFill>
                <a:srgbClr val="F15A4C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47" name="MH_SubTitle_4">
              <a:extLst>
                <a:ext uri="{FF2B5EF4-FFF2-40B4-BE49-F238E27FC236}">
                  <a16:creationId xmlns:a16="http://schemas.microsoft.com/office/drawing/2014/main" id="{1D72246B-2F80-4C2E-83FD-1E190E0B3A9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88792">
              <a:off x="7505746" y="4337459"/>
              <a:ext cx="1480127" cy="475659"/>
            </a:xfrm>
            <a:prstGeom prst="roundRect">
              <a:avLst>
                <a:gd name="adj" fmla="val 11293"/>
              </a:avLst>
            </a:prstGeom>
            <a:solidFill>
              <a:srgbClr val="F15A4C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48" name="MH_Other_8">
              <a:extLst>
                <a:ext uri="{FF2B5EF4-FFF2-40B4-BE49-F238E27FC236}">
                  <a16:creationId xmlns:a16="http://schemas.microsoft.com/office/drawing/2014/main" id="{3CCBF86F-9884-4FD2-801D-24352CE88C0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101893" y="3436774"/>
              <a:ext cx="428762" cy="370032"/>
            </a:xfrm>
            <a:prstGeom prst="ellipse">
              <a:avLst/>
            </a:prstGeom>
            <a:solidFill>
              <a:srgbClr val="F15A4C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4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翩翩体W5P" panose="03000500000000000000" pitchFamily="66" charset="-122"/>
                <a:ea typeface="华康翩翩体W5P" panose="03000500000000000000" pitchFamily="66" charset="-122"/>
              </a:endParaRPr>
            </a:p>
          </p:txBody>
        </p:sp>
        <p:sp>
          <p:nvSpPr>
            <p:cNvPr id="49" name="文本框 30">
              <a:extLst>
                <a:ext uri="{FF2B5EF4-FFF2-40B4-BE49-F238E27FC236}">
                  <a16:creationId xmlns:a16="http://schemas.microsoft.com/office/drawing/2014/main" id="{56E120E0-EBC4-42B1-B651-4AA0F6702FDD}"/>
                </a:ext>
              </a:extLst>
            </p:cNvPr>
            <p:cNvSpPr txBox="1"/>
            <p:nvPr/>
          </p:nvSpPr>
          <p:spPr>
            <a:xfrm rot="605681">
              <a:off x="7512949" y="4426668"/>
              <a:ext cx="1477568" cy="34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ctr" defTabSz="121917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诚实可爱</a:t>
              </a:r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EBF5FC68-9535-4029-BAD8-F3D2903A5AB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1" y="3443031"/>
            <a:ext cx="2814074" cy="31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6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1075"/>
                                  </p:stCondLst>
                                  <p:childTnLst>
                                    <p:animRot by="120000">
                                      <p:cBhvr>
                                        <p:cTn id="12" dur="7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460" fill="hold">
                                          <p:stCondLst>
                                            <p:cond delay="146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460" fill="hold">
                                          <p:stCondLst>
                                            <p:cond delay="292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460" fill="hold">
                                          <p:stCondLst>
                                            <p:cond delay="438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460" fill="hold">
                                          <p:stCondLst>
                                            <p:cond delay="584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2375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3375"/>
                                  </p:stCondLst>
                                  <p:childTnLst>
                                    <p:animRot by="120000">
                                      <p:cBhvr>
                                        <p:cTn id="24" dur="4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80" fill="hold">
                                          <p:stCondLst>
                                            <p:cond delay="98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80" fill="hold">
                                          <p:stCondLst>
                                            <p:cond delay="196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80" fill="hold">
                                          <p:stCondLst>
                                            <p:cond delay="294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80" fill="hold">
                                          <p:stCondLst>
                                            <p:cond delay="392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4875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5875"/>
                                  </p:stCondLst>
                                  <p:childTnLst>
                                    <p:animRot by="120000">
                                      <p:cBhvr>
                                        <p:cTn id="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875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6575"/>
                                  </p:stCondLst>
                                  <p:childTnLst>
                                    <p:animRot by="120000">
                                      <p:cBhvr>
                                        <p:cTn id="48" dur="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36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36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36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360" fill="hold">
                                          <p:stCondLst>
                                            <p:cond delay="144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A33D20-5883-4D06-AD28-3561D4593DF7}"/>
              </a:ext>
            </a:extLst>
          </p:cNvPr>
          <p:cNvGrpSpPr/>
          <p:nvPr/>
        </p:nvGrpSpPr>
        <p:grpSpPr>
          <a:xfrm rot="4669420">
            <a:off x="9547375" y="-519567"/>
            <a:ext cx="3127918" cy="3127918"/>
            <a:chOff x="-320525" y="-410145"/>
            <a:chExt cx="3127918" cy="31279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619CD8-58E5-4628-9E9B-4755704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7232">
              <a:off x="-320525" y="-410145"/>
              <a:ext cx="3127918" cy="312791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C1715E-E9AD-4E9A-BA8B-5BAD10E733C2}"/>
                </a:ext>
              </a:extLst>
            </p:cNvPr>
            <p:cNvSpPr/>
            <p:nvPr/>
          </p:nvSpPr>
          <p:spPr>
            <a:xfrm rot="19538455">
              <a:off x="125179" y="974514"/>
              <a:ext cx="223651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我的爱好</a:t>
              </a:r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97755411-7851-4C3C-BF25-FF6AC6C1A7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869" y="1173018"/>
            <a:ext cx="6629468" cy="5712691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6572BB5A-4410-463E-9CDC-2697EA124402}"/>
              </a:ext>
            </a:extLst>
          </p:cNvPr>
          <p:cNvGrpSpPr/>
          <p:nvPr/>
        </p:nvGrpSpPr>
        <p:grpSpPr>
          <a:xfrm>
            <a:off x="6273228" y="2624481"/>
            <a:ext cx="6305302" cy="5784626"/>
            <a:chOff x="3970586" y="4820180"/>
            <a:chExt cx="6305302" cy="5784626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129ED134-54B6-4CFB-A387-98EED661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0586" y="4820180"/>
              <a:ext cx="6305302" cy="5784626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552CC8F-6FD5-4B7D-9D48-B9067746E3EB}"/>
                </a:ext>
              </a:extLst>
            </p:cNvPr>
            <p:cNvSpPr/>
            <p:nvPr/>
          </p:nvSpPr>
          <p:spPr>
            <a:xfrm>
              <a:off x="4604598" y="7573739"/>
              <a:ext cx="30059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603913"/>
                  </a:solidFill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喜好画画、喜好体育锻炼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EE2BC56-13BC-433F-AFF7-5E4586317E67}"/>
              </a:ext>
            </a:extLst>
          </p:cNvPr>
          <p:cNvGrpSpPr/>
          <p:nvPr/>
        </p:nvGrpSpPr>
        <p:grpSpPr>
          <a:xfrm>
            <a:off x="6261599" y="435601"/>
            <a:ext cx="6305302" cy="5784626"/>
            <a:chOff x="5864910" y="-303635"/>
            <a:chExt cx="6305302" cy="5784626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96E88B00-D759-4526-B8C3-2BB95AD19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4910" y="-303635"/>
              <a:ext cx="6305302" cy="5784626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A5A7061-FA4A-4F9E-85A9-BFF6838144DF}"/>
                </a:ext>
              </a:extLst>
            </p:cNvPr>
            <p:cNvSpPr/>
            <p:nvPr/>
          </p:nvSpPr>
          <p:spPr>
            <a:xfrm>
              <a:off x="6675592" y="2480733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603913"/>
                  </a:solidFill>
                  <a:latin typeface="华康翩翩体W5P" panose="03000500000000000000" pitchFamily="66" charset="-122"/>
                  <a:ea typeface="华康翩翩体W5P" panose="03000500000000000000" pitchFamily="66" charset="-122"/>
                </a:rPr>
                <a:t>喜欢读书、喜欢写作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8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 p14:presetBounceEnd="4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11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11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1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1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A33D20-5883-4D06-AD28-3561D4593DF7}"/>
              </a:ext>
            </a:extLst>
          </p:cNvPr>
          <p:cNvGrpSpPr/>
          <p:nvPr/>
        </p:nvGrpSpPr>
        <p:grpSpPr>
          <a:xfrm>
            <a:off x="-320525" y="-410145"/>
            <a:ext cx="3127918" cy="3127918"/>
            <a:chOff x="-320525" y="-410145"/>
            <a:chExt cx="3127918" cy="31279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619CD8-58E5-4628-9E9B-4755704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7232">
              <a:off x="-320525" y="-410145"/>
              <a:ext cx="3127918" cy="312791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C1715E-E9AD-4E9A-BA8B-5BAD10E733C2}"/>
                </a:ext>
              </a:extLst>
            </p:cNvPr>
            <p:cNvSpPr/>
            <p:nvPr/>
          </p:nvSpPr>
          <p:spPr>
            <a:xfrm rot="19538455">
              <a:off x="125179" y="974514"/>
              <a:ext cx="223651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我的生活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F3CF2F5F-1309-43F1-B271-A35347D5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3351" y="1668741"/>
            <a:ext cx="2640000" cy="1748572"/>
          </a:xfrm>
          <a:prstGeom prst="dec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56EFB590-8B5B-4AFB-98A2-1BF92A4B2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990" y="3576272"/>
            <a:ext cx="2640000" cy="1761883"/>
          </a:xfrm>
          <a:prstGeom prst="oct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824A39B0-9235-44F3-B9A0-326108244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545" y="1549860"/>
            <a:ext cx="2640000" cy="1629368"/>
          </a:xfrm>
          <a:prstGeom prst="hept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B6157913-6CE7-4C5A-8EC7-59560D37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5305" y="3757239"/>
            <a:ext cx="2640000" cy="1760000"/>
          </a:xfrm>
          <a:prstGeom prst="dodec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D:\Personal\administrator\Desktop\PPT 设计\元素\PNG图\595c73b1c280d.png">
            <a:extLst>
              <a:ext uri="{FF2B5EF4-FFF2-40B4-BE49-F238E27FC236}">
                <a16:creationId xmlns:a16="http://schemas.microsoft.com/office/drawing/2014/main" id="{9EFC145A-7723-450A-A135-EED0ED04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3" y="2344973"/>
            <a:ext cx="2784000" cy="163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5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A33D20-5883-4D06-AD28-3561D4593DF7}"/>
              </a:ext>
            </a:extLst>
          </p:cNvPr>
          <p:cNvGrpSpPr/>
          <p:nvPr/>
        </p:nvGrpSpPr>
        <p:grpSpPr>
          <a:xfrm>
            <a:off x="-320525" y="-410145"/>
            <a:ext cx="3127918" cy="3127918"/>
            <a:chOff x="-320525" y="-410145"/>
            <a:chExt cx="3127918" cy="31279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619CD8-58E5-4628-9E9B-4755704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7232">
              <a:off x="-320525" y="-410145"/>
              <a:ext cx="3127918" cy="312791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C1715E-E9AD-4E9A-BA8B-5BAD10E733C2}"/>
                </a:ext>
              </a:extLst>
            </p:cNvPr>
            <p:cNvSpPr/>
            <p:nvPr/>
          </p:nvSpPr>
          <p:spPr>
            <a:xfrm rot="19538455">
              <a:off x="125178" y="974514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我的梦想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38269BC-FEEB-47F6-AB32-388123E71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20" y="1489486"/>
            <a:ext cx="3221481" cy="32451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14E464-05E1-48DC-BA5F-BE3B50C9F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70" y="1489486"/>
            <a:ext cx="3221481" cy="32451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E4F52E-A259-45E5-A093-9250A5D3F6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20" y="1586510"/>
            <a:ext cx="3221481" cy="324516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13AD7EC-2410-459F-AA06-9C64018855F6}"/>
              </a:ext>
            </a:extLst>
          </p:cNvPr>
          <p:cNvSpPr/>
          <p:nvPr/>
        </p:nvSpPr>
        <p:spPr>
          <a:xfrm>
            <a:off x="1878946" y="2553232"/>
            <a:ext cx="198002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我的梦想是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环游全世界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2A1438-C45F-4745-A632-A775A774BB9A}"/>
              </a:ext>
            </a:extLst>
          </p:cNvPr>
          <p:cNvSpPr/>
          <p:nvPr/>
        </p:nvSpPr>
        <p:spPr>
          <a:xfrm>
            <a:off x="5617384" y="2553232"/>
            <a:ext cx="198002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读万卷书，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行万里路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C4985A2-F15F-4069-A334-C2DC18B585B4}"/>
              </a:ext>
            </a:extLst>
          </p:cNvPr>
          <p:cNvSpPr/>
          <p:nvPr/>
        </p:nvSpPr>
        <p:spPr>
          <a:xfrm>
            <a:off x="9003645" y="2230066"/>
            <a:ext cx="198002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开阔我的视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野增长我的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见识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6D6C4-2225-4ADF-B2F1-4947B7324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" y="4353714"/>
            <a:ext cx="12064634" cy="25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A33D20-5883-4D06-AD28-3561D4593DF7}"/>
              </a:ext>
            </a:extLst>
          </p:cNvPr>
          <p:cNvGrpSpPr/>
          <p:nvPr/>
        </p:nvGrpSpPr>
        <p:grpSpPr>
          <a:xfrm rot="2035883">
            <a:off x="4227022" y="-432484"/>
            <a:ext cx="3127918" cy="3127918"/>
            <a:chOff x="-320525" y="-410145"/>
            <a:chExt cx="3127918" cy="31279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619CD8-58E5-4628-9E9B-4755704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7232">
              <a:off x="-320525" y="-410145"/>
              <a:ext cx="3127918" cy="312791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C1715E-E9AD-4E9A-BA8B-5BAD10E733C2}"/>
                </a:ext>
              </a:extLst>
            </p:cNvPr>
            <p:cNvSpPr/>
            <p:nvPr/>
          </p:nvSpPr>
          <p:spPr>
            <a:xfrm rot="19538455">
              <a:off x="125178" y="974514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我的履历</a:t>
              </a:r>
            </a:p>
          </p:txBody>
        </p:sp>
      </p:grpSp>
      <p:pic>
        <p:nvPicPr>
          <p:cNvPr id="16" name="图片 15" descr="图片包含 镜子&#10;&#10;已生成极高可信度的说明">
            <a:extLst>
              <a:ext uri="{FF2B5EF4-FFF2-40B4-BE49-F238E27FC236}">
                <a16:creationId xmlns:a16="http://schemas.microsoft.com/office/drawing/2014/main" id="{234D8263-0222-446F-929E-A9AB67922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189" y="204830"/>
            <a:ext cx="5341115" cy="3560743"/>
          </a:xfrm>
          <a:prstGeom prst="rect">
            <a:avLst/>
          </a:prstGeom>
        </p:spPr>
      </p:pic>
      <p:pic>
        <p:nvPicPr>
          <p:cNvPr id="17" name="图片 16" descr="图片包含 镜子&#10;&#10;已生成极高可信度的说明">
            <a:extLst>
              <a:ext uri="{FF2B5EF4-FFF2-40B4-BE49-F238E27FC236}">
                <a16:creationId xmlns:a16="http://schemas.microsoft.com/office/drawing/2014/main" id="{02793D60-F4BF-40F1-9616-5718A8A2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99" y="236674"/>
            <a:ext cx="5341115" cy="3560743"/>
          </a:xfrm>
          <a:prstGeom prst="rect">
            <a:avLst/>
          </a:prstGeom>
        </p:spPr>
      </p:pic>
      <p:pic>
        <p:nvPicPr>
          <p:cNvPr id="18" name="图片 17" descr="图片包含 镜子&#10;&#10;已生成极高可信度的说明">
            <a:extLst>
              <a:ext uri="{FF2B5EF4-FFF2-40B4-BE49-F238E27FC236}">
                <a16:creationId xmlns:a16="http://schemas.microsoft.com/office/drawing/2014/main" id="{D482188F-CA13-4D29-BADD-3D30A584B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85" y="3177943"/>
            <a:ext cx="5341115" cy="3560743"/>
          </a:xfrm>
          <a:prstGeom prst="rect">
            <a:avLst/>
          </a:prstGeom>
        </p:spPr>
      </p:pic>
      <p:pic>
        <p:nvPicPr>
          <p:cNvPr id="19" name="图片 18" descr="图片包含 镜子&#10;&#10;已生成极高可信度的说明">
            <a:extLst>
              <a:ext uri="{FF2B5EF4-FFF2-40B4-BE49-F238E27FC236}">
                <a16:creationId xmlns:a16="http://schemas.microsoft.com/office/drawing/2014/main" id="{8A957849-1DE8-46E7-8A8F-3605D7673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25" y="3430608"/>
            <a:ext cx="5341115" cy="356074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8E3B5DF-82FA-4939-854A-EB811476A09B}"/>
              </a:ext>
            </a:extLst>
          </p:cNvPr>
          <p:cNvSpPr txBox="1"/>
          <p:nvPr/>
        </p:nvSpPr>
        <p:spPr>
          <a:xfrm rot="21211997">
            <a:off x="8352169" y="2047796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一年级下期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451384-EA30-49BF-B326-41CCEB40351E}"/>
              </a:ext>
            </a:extLst>
          </p:cNvPr>
          <p:cNvSpPr txBox="1"/>
          <p:nvPr/>
        </p:nvSpPr>
        <p:spPr>
          <a:xfrm rot="21093490">
            <a:off x="9858537" y="1737461"/>
            <a:ext cx="820738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rgbClr val="F15A4C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组长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928458-64A2-4E90-A77D-0DA9BBE9C20A}"/>
              </a:ext>
            </a:extLst>
          </p:cNvPr>
          <p:cNvSpPr txBox="1"/>
          <p:nvPr/>
        </p:nvSpPr>
        <p:spPr>
          <a:xfrm rot="21260102">
            <a:off x="8148823" y="2403436"/>
            <a:ext cx="331323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您的内容打在这里，或者通过复制您的文本。您的内容打在这里，或者通过复制您的文本。</a:t>
            </a:r>
          </a:p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rgbClr val="603913"/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06B66A-E92D-4C02-9C4D-0D601441EC1A}"/>
              </a:ext>
            </a:extLst>
          </p:cNvPr>
          <p:cNvSpPr txBox="1"/>
          <p:nvPr/>
        </p:nvSpPr>
        <p:spPr>
          <a:xfrm rot="21211997">
            <a:off x="696701" y="2091502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一年级上期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679BBC-6A09-45AF-BCB9-2BCC2F8828A4}"/>
              </a:ext>
            </a:extLst>
          </p:cNvPr>
          <p:cNvSpPr txBox="1"/>
          <p:nvPr/>
        </p:nvSpPr>
        <p:spPr>
          <a:xfrm rot="21093490">
            <a:off x="2278487" y="1744435"/>
            <a:ext cx="1231107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rgbClr val="F15A4C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课代表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2CF6FCF-AFF8-4F48-9EC8-B3C68E5AB5DE}"/>
              </a:ext>
            </a:extLst>
          </p:cNvPr>
          <p:cNvSpPr txBox="1"/>
          <p:nvPr/>
        </p:nvSpPr>
        <p:spPr>
          <a:xfrm rot="21260102">
            <a:off x="777077" y="2371384"/>
            <a:ext cx="331323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您的内容打在这里，或者通过复制您的文本。您的内容打在这里，或者通过复制您的文本。</a:t>
            </a:r>
          </a:p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rgbClr val="603913"/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B3E98A7-B103-4C9F-92F2-B4321593C1F2}"/>
              </a:ext>
            </a:extLst>
          </p:cNvPr>
          <p:cNvSpPr txBox="1"/>
          <p:nvPr/>
        </p:nvSpPr>
        <p:spPr>
          <a:xfrm rot="21211997">
            <a:off x="846763" y="5275093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二年级上期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9354D0-196F-41C2-A54D-50CB0DEB0565}"/>
              </a:ext>
            </a:extLst>
          </p:cNvPr>
          <p:cNvSpPr txBox="1"/>
          <p:nvPr/>
        </p:nvSpPr>
        <p:spPr>
          <a:xfrm rot="21093490">
            <a:off x="2004916" y="4993480"/>
            <a:ext cx="164147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rgbClr val="F15A4C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学习委员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D5C4E4-614B-486A-B9C7-C16BFE77090C}"/>
              </a:ext>
            </a:extLst>
          </p:cNvPr>
          <p:cNvSpPr txBox="1"/>
          <p:nvPr/>
        </p:nvSpPr>
        <p:spPr>
          <a:xfrm rot="21260102">
            <a:off x="672087" y="5628831"/>
            <a:ext cx="331323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您的内容打在这里，或者通过复制您的文本。您的内容打在这里，或者通过复制您的文本。</a:t>
            </a:r>
          </a:p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rgbClr val="603913"/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229D5F6-6460-46F1-A4E3-873E660895ED}"/>
              </a:ext>
            </a:extLst>
          </p:cNvPr>
          <p:cNvSpPr txBox="1"/>
          <p:nvPr/>
        </p:nvSpPr>
        <p:spPr>
          <a:xfrm rot="21211997">
            <a:off x="7943040" y="5036203"/>
            <a:ext cx="1154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二年级下期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FFAA0B-4612-4E05-ACC7-0004E3B4274E}"/>
              </a:ext>
            </a:extLst>
          </p:cNvPr>
          <p:cNvSpPr txBox="1"/>
          <p:nvPr/>
        </p:nvSpPr>
        <p:spPr>
          <a:xfrm rot="21093490">
            <a:off x="9677341" y="4725867"/>
            <a:ext cx="820738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rgbClr val="F15A4C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班长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749D946-75C3-469E-B3B1-E305D526E001}"/>
              </a:ext>
            </a:extLst>
          </p:cNvPr>
          <p:cNvSpPr txBox="1"/>
          <p:nvPr/>
        </p:nvSpPr>
        <p:spPr>
          <a:xfrm rot="21260102">
            <a:off x="7964037" y="5390595"/>
            <a:ext cx="331323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603913"/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您的内容打在这里，或者通过复制您的文本。您的内容打在这里，或者通过复制您的文本。</a:t>
            </a:r>
          </a:p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rgbClr val="603913"/>
              </a:solidFill>
              <a:latin typeface="华康翩翩体W5P" panose="03000500000000000000" pitchFamily="66" charset="-122"/>
              <a:ea typeface="华康翩翩体W5P" panose="03000500000000000000" pitchFamily="66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08F8047-6B46-4C47-8F5D-A491A10F8F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55" y="1926613"/>
            <a:ext cx="3513992" cy="48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4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4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5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A33D20-5883-4D06-AD28-3561D4593DF7}"/>
              </a:ext>
            </a:extLst>
          </p:cNvPr>
          <p:cNvGrpSpPr/>
          <p:nvPr/>
        </p:nvGrpSpPr>
        <p:grpSpPr>
          <a:xfrm>
            <a:off x="-320525" y="-410145"/>
            <a:ext cx="3127918" cy="3127918"/>
            <a:chOff x="-320525" y="-410145"/>
            <a:chExt cx="3127918" cy="31279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619CD8-58E5-4628-9E9B-4755704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7232">
              <a:off x="-320525" y="-410145"/>
              <a:ext cx="3127918" cy="312791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C1715E-E9AD-4E9A-BA8B-5BAD10E733C2}"/>
                </a:ext>
              </a:extLst>
            </p:cNvPr>
            <p:cNvSpPr/>
            <p:nvPr/>
          </p:nvSpPr>
          <p:spPr>
            <a:xfrm rot="19538455">
              <a:off x="125178" y="974514"/>
              <a:ext cx="223651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15A4C"/>
                  </a:solidFill>
                  <a:latin typeface="华康海报体W12(P)" panose="040B0C00000000000000" pitchFamily="82" charset="-122"/>
                  <a:ea typeface="华康海报体W12(P)" panose="040B0C00000000000000" pitchFamily="82" charset="-122"/>
                </a:rPr>
                <a:t>课外活动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309C06D4-79F4-4B95-97E2-FC27CADA55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68" y="0"/>
            <a:ext cx="4173732" cy="65679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461C6B8-7633-47A9-BDBD-456290B20469}"/>
              </a:ext>
            </a:extLst>
          </p:cNvPr>
          <p:cNvSpPr txBox="1"/>
          <p:nvPr/>
        </p:nvSpPr>
        <p:spPr>
          <a:xfrm rot="21043845">
            <a:off x="4646690" y="1232691"/>
            <a:ext cx="31338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2014.3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参加的活动名称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B0C680-C8CF-4279-93D0-D7DB0300F67C}"/>
              </a:ext>
            </a:extLst>
          </p:cNvPr>
          <p:cNvSpPr txBox="1"/>
          <p:nvPr/>
        </p:nvSpPr>
        <p:spPr>
          <a:xfrm>
            <a:off x="4753598" y="2688148"/>
            <a:ext cx="31338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2015.3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参加的活动名称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9F4328-8418-4F31-95B9-FEEBFCFFA0F9}"/>
              </a:ext>
            </a:extLst>
          </p:cNvPr>
          <p:cNvSpPr txBox="1"/>
          <p:nvPr/>
        </p:nvSpPr>
        <p:spPr>
          <a:xfrm>
            <a:off x="4956798" y="5877905"/>
            <a:ext cx="31338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2018.3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参加的活动名称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78EDD3-FAEE-4DBE-BF05-C61C3E29B725}"/>
              </a:ext>
            </a:extLst>
          </p:cNvPr>
          <p:cNvSpPr txBox="1"/>
          <p:nvPr/>
        </p:nvSpPr>
        <p:spPr>
          <a:xfrm rot="21043845">
            <a:off x="4744313" y="4419740"/>
            <a:ext cx="31338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2014.3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翩翩体W5P" panose="03000500000000000000" pitchFamily="66" charset="-122"/>
                <a:ea typeface="华康翩翩体W5P" panose="03000500000000000000" pitchFamily="66" charset="-122"/>
              </a:rPr>
              <a:t>参加的活动名称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3E678CF-162A-4CF3-9D6D-EBC4997164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76" y="677186"/>
            <a:ext cx="3334214" cy="589080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227432-E784-4F91-AFF1-D79AB981E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3" y="2702295"/>
            <a:ext cx="3742399" cy="29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更新觅知网设计模板 - 副本 - 副本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Other"/>
  <p:tag name="MH_ORDER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Other"/>
  <p:tag name="MH_ORDER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Other"/>
  <p:tag name="MH_ORDER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Other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4180447"/>
  <p:tag name="MH_LIBRARY" val="GRAPHIC"/>
  <p:tag name="MH_TYPE" val="SubTitle"/>
  <p:tag name="MH_ORDER" val="3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665</Words>
  <Application>Microsoft Office PowerPoint</Application>
  <PresentationFormat>宽屏</PresentationFormat>
  <Paragraphs>83</Paragraphs>
  <Slides>14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华康海报体W12(P)</vt:lpstr>
      <vt:lpstr>造字工房悦黑演示版常规体</vt:lpstr>
      <vt:lpstr>等线</vt:lpstr>
      <vt:lpstr>方正稚艺简体</vt:lpstr>
      <vt:lpstr>Calibri</vt:lpstr>
      <vt:lpstr>宋体</vt:lpstr>
      <vt:lpstr>等线 Light</vt:lpstr>
      <vt:lpstr>Arial</vt:lpstr>
      <vt:lpstr>方正卡通简体</vt:lpstr>
      <vt:lpstr>微软雅黑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更新觅知网设计模板 - 副本 - 副本.pptx</dc:title>
  <dc:creator/>
  <cp:lastModifiedBy/>
  <cp:revision>1</cp:revision>
  <dcterms:created xsi:type="dcterms:W3CDTF">2018-01-21T10:05:22Z</dcterms:created>
  <dcterms:modified xsi:type="dcterms:W3CDTF">2018-09-02T08:25:03Z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v1.0_mb_J6pAcW54Om25sYTqz442iw==</vt:lpwstr>
  </property>
</Properties>
</file>